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60" r:id="rId4"/>
    <p:sldId id="261" r:id="rId5"/>
    <p:sldId id="258" r:id="rId6"/>
    <p:sldId id="256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49522"/>
  </p:normalViewPr>
  <p:slideViewPr>
    <p:cSldViewPr snapToGrid="0" snapToObjects="1">
      <p:cViewPr>
        <p:scale>
          <a:sx n="85" d="100"/>
          <a:sy n="85" d="100"/>
        </p:scale>
        <p:origin x="1080" y="144"/>
      </p:cViewPr>
      <p:guideLst/>
    </p:cSldViewPr>
  </p:slideViewPr>
  <p:notesTextViewPr>
    <p:cViewPr>
      <p:scale>
        <a:sx n="1" d="1"/>
        <a:sy n="1" d="1"/>
      </p:scale>
      <p:origin x="0" y="-5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9DA9-7541-DA4B-8C50-A17A010235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4D986-3344-A64D-89D9-3AD213570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2014/09/desarrollo-android-intents/" TargetMode="External"/><Relationship Id="rId4" Type="http://schemas.openxmlformats.org/officeDocument/2006/relationships/hyperlink" Target="http://www.hermosaprogramacion.com/2015/07/tutorial-para-crear-un-servicio-en-android/" TargetMode="External"/><Relationship Id="rId5" Type="http://schemas.openxmlformats.org/officeDocument/2006/relationships/hyperlink" Target="http://www.hermosaprogramacion.com/2015/06/tutorial-android-crear-un-content-provider-personalizad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forma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iniciará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sentencias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entre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Podrían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asemejarse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links entre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páginas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 Los Intents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primitiva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servicio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que 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note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base de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música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conexiones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Content Provider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dos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protegida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de Android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consigo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Providers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predefinidos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audio,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vídeo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personal. Pero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ContentProvider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 Receivers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4D986-3344-A64D-89D9-3AD213570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EFE-A334-0C4D-8485-25EA700745D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621" y="4527029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18953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1" y="643467"/>
            <a:ext cx="5348223" cy="5571066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" y="643467"/>
            <a:ext cx="5222874" cy="5571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8797" y="5371475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2656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36208"/>
            <a:ext cx="9951041" cy="41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8" r="15798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148" r="3" b="254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797" y="0"/>
            <a:ext cx="781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10" y="1248764"/>
            <a:ext cx="8053717" cy="42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8" y="0"/>
            <a:ext cx="1015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8" y="480060"/>
            <a:ext cx="770964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41" y="1628774"/>
            <a:ext cx="2880360" cy="360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998823"/>
            <a:ext cx="2880360" cy="486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46</Words>
  <Application>Microsoft Macintosh PowerPoint</Application>
  <PresentationFormat>Widescreen</PresentationFormat>
  <Paragraphs>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17</cp:revision>
  <dcterms:created xsi:type="dcterms:W3CDTF">2017-02-01T16:33:21Z</dcterms:created>
  <dcterms:modified xsi:type="dcterms:W3CDTF">2017-02-20T20:01:02Z</dcterms:modified>
</cp:coreProperties>
</file>